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7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825" r:id="rId22"/>
    <p:sldId id="707" r:id="rId23"/>
    <p:sldId id="569" r:id="rId24"/>
    <p:sldId id="671" r:id="rId25"/>
    <p:sldId id="708" r:id="rId26"/>
    <p:sldId id="509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548" r:id="rId38"/>
    <p:sldId id="521" r:id="rId39"/>
    <p:sldId id="783" r:id="rId40"/>
    <p:sldId id="518" r:id="rId41"/>
    <p:sldId id="587" r:id="rId42"/>
    <p:sldId id="591" r:id="rId43"/>
    <p:sldId id="590" r:id="rId44"/>
    <p:sldId id="588" r:id="rId45"/>
    <p:sldId id="589" r:id="rId46"/>
    <p:sldId id="764" r:id="rId47"/>
    <p:sldId id="770" r:id="rId48"/>
    <p:sldId id="771" r:id="rId49"/>
    <p:sldId id="597" r:id="rId50"/>
    <p:sldId id="765" r:id="rId51"/>
    <p:sldId id="766" r:id="rId52"/>
    <p:sldId id="720" r:id="rId53"/>
    <p:sldId id="524" r:id="rId54"/>
    <p:sldId id="789" r:id="rId55"/>
    <p:sldId id="781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773" r:id="rId64"/>
    <p:sldId id="800" r:id="rId65"/>
    <p:sldId id="799" r:id="rId66"/>
    <p:sldId id="515" r:id="rId67"/>
    <p:sldId id="798" r:id="rId68"/>
    <p:sldId id="792" r:id="rId69"/>
    <p:sldId id="795" r:id="rId70"/>
    <p:sldId id="797" r:id="rId71"/>
    <p:sldId id="796" r:id="rId72"/>
    <p:sldId id="793" r:id="rId73"/>
    <p:sldId id="801" r:id="rId74"/>
    <p:sldId id="516" r:id="rId75"/>
    <p:sldId id="802" r:id="rId76"/>
    <p:sldId id="803" r:id="rId77"/>
    <p:sldId id="774" r:id="rId78"/>
    <p:sldId id="794" r:id="rId79"/>
    <p:sldId id="804" r:id="rId80"/>
    <p:sldId id="775" r:id="rId81"/>
    <p:sldId id="805" r:id="rId82"/>
    <p:sldId id="806" r:id="rId83"/>
    <p:sldId id="807" r:id="rId84"/>
    <p:sldId id="808" r:id="rId85"/>
    <p:sldId id="776" r:id="rId86"/>
    <p:sldId id="815" r:id="rId87"/>
    <p:sldId id="820" r:id="rId88"/>
    <p:sldId id="821" r:id="rId89"/>
    <p:sldId id="818" r:id="rId90"/>
    <p:sldId id="812" r:id="rId91"/>
    <p:sldId id="819" r:id="rId92"/>
    <p:sldId id="814" r:id="rId93"/>
    <p:sldId id="817" r:id="rId94"/>
    <p:sldId id="822" r:id="rId95"/>
    <p:sldId id="823" r:id="rId96"/>
    <p:sldId id="778" r:id="rId97"/>
    <p:sldId id="824" r:id="rId98"/>
    <p:sldId id="772" r:id="rId99"/>
    <p:sldId id="756" r:id="rId100"/>
    <p:sldId id="768" r:id="rId101"/>
    <p:sldId id="531" r:id="rId102"/>
    <p:sldId id="536" r:id="rId103"/>
    <p:sldId id="535" r:id="rId104"/>
    <p:sldId id="538" r:id="rId105"/>
    <p:sldId id="540" r:id="rId106"/>
    <p:sldId id="758" r:id="rId107"/>
    <p:sldId id="541" r:id="rId108"/>
    <p:sldId id="542" r:id="rId109"/>
    <p:sldId id="544" r:id="rId110"/>
    <p:sldId id="545" r:id="rId111"/>
    <p:sldId id="546" r:id="rId112"/>
    <p:sldId id="547" r:id="rId113"/>
    <p:sldId id="533" r:id="rId114"/>
    <p:sldId id="759" r:id="rId115"/>
    <p:sldId id="550" r:id="rId11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825"/>
            <p14:sldId id="707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72"/>
            <p14:sldId id="756"/>
            <p14:sldId id="768"/>
            <p14:sldId id="531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33"/>
            <p14:sldId id="75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025249"/>
    <a:srgbClr val="41719C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5"/>
    <p:restoredTop sz="96853" autoAdjust="0"/>
  </p:normalViewPr>
  <p:slideViewPr>
    <p:cSldViewPr snapToGrid="0" snapToObjects="1">
      <p:cViewPr>
        <p:scale>
          <a:sx n="151" d="100"/>
          <a:sy n="151" d="100"/>
        </p:scale>
        <p:origin x="28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302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735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 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38327829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8285771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3B207-B7E6-D844-A498-28F45BEB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15" y="3103302"/>
            <a:ext cx="8198770" cy="29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592C11-56B3-1E44-A8AC-9D600EDB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83" y="1862440"/>
            <a:ext cx="6963033" cy="44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23268546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</p:spPr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5726</Words>
  <Application>Microsoft Macintosh PowerPoint</Application>
  <PresentationFormat>A4-Papier (210 x 297 mm)</PresentationFormat>
  <Paragraphs>1428</Paragraphs>
  <Slides>115</Slides>
  <Notes>67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2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PowerPoint-Präsentation</vt:lpstr>
      <vt:lpstr>Typ-sichere Clients mit React, Apollo und TypeScript</vt:lpstr>
      <vt:lpstr>PowerPoint-Präsentation</vt:lpstr>
      <vt:lpstr>Apollo-Server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Schritt 1: Erzeugen des Clients und Providers</vt:lpstr>
      <vt:lpstr>Schritt 1: Erzeugen des Clients und Providers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887</cp:revision>
  <cp:lastPrinted>2019-06-18T10:19:10Z</cp:lastPrinted>
  <dcterms:created xsi:type="dcterms:W3CDTF">2016-03-28T15:59:53Z</dcterms:created>
  <dcterms:modified xsi:type="dcterms:W3CDTF">2019-06-19T14:52:22Z</dcterms:modified>
</cp:coreProperties>
</file>